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embeddedFontLst>
    <p:embeddedFont>
      <p:font typeface="Dosis Light"/>
      <p:regular r:id="rId30"/>
      <p:bold r:id="rId31"/>
    </p:embeddedFont>
    <p:embeddedFont>
      <p:font typeface="Dosis"/>
      <p:regular r:id="rId32"/>
      <p:bold r:id="rId33"/>
    </p:embeddedFont>
    <p:embeddedFont>
      <p:font typeface="Titillium Web"/>
      <p:regular r:id="rId34"/>
      <p:bold r:id="rId35"/>
      <p:italic r:id="rId36"/>
      <p:boldItalic r:id="rId37"/>
    </p:embeddedFont>
    <p:embeddedFont>
      <p:font typeface="Titillium Web Ligh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itilliumWebLight-italic.fntdata"/><Relationship Id="rId20" Type="http://schemas.openxmlformats.org/officeDocument/2006/relationships/slide" Target="slides/slide16.xml"/><Relationship Id="rId41" Type="http://schemas.openxmlformats.org/officeDocument/2006/relationships/font" Target="fonts/TitilliumWebLight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DosisLight-bold.fntdata"/><Relationship Id="rId30" Type="http://schemas.openxmlformats.org/officeDocument/2006/relationships/font" Target="fonts/DosisLight-regular.fntdata"/><Relationship Id="rId11" Type="http://schemas.openxmlformats.org/officeDocument/2006/relationships/slide" Target="slides/slide7.xml"/><Relationship Id="rId33" Type="http://schemas.openxmlformats.org/officeDocument/2006/relationships/font" Target="fonts/Dosis-bold.fntdata"/><Relationship Id="rId10" Type="http://schemas.openxmlformats.org/officeDocument/2006/relationships/slide" Target="slides/slide6.xml"/><Relationship Id="rId32" Type="http://schemas.openxmlformats.org/officeDocument/2006/relationships/font" Target="fonts/Dosis-regular.fntdata"/><Relationship Id="rId13" Type="http://schemas.openxmlformats.org/officeDocument/2006/relationships/slide" Target="slides/slide9.xml"/><Relationship Id="rId35" Type="http://schemas.openxmlformats.org/officeDocument/2006/relationships/font" Target="fonts/TitilliumWeb-bold.fntdata"/><Relationship Id="rId12" Type="http://schemas.openxmlformats.org/officeDocument/2006/relationships/slide" Target="slides/slide8.xml"/><Relationship Id="rId34" Type="http://schemas.openxmlformats.org/officeDocument/2006/relationships/font" Target="fonts/TitilliumWeb-regular.fntdata"/><Relationship Id="rId15" Type="http://schemas.openxmlformats.org/officeDocument/2006/relationships/slide" Target="slides/slide11.xml"/><Relationship Id="rId37" Type="http://schemas.openxmlformats.org/officeDocument/2006/relationships/font" Target="fonts/TitilliumWeb-boldItalic.fntdata"/><Relationship Id="rId14" Type="http://schemas.openxmlformats.org/officeDocument/2006/relationships/slide" Target="slides/slide10.xml"/><Relationship Id="rId36" Type="http://schemas.openxmlformats.org/officeDocument/2006/relationships/font" Target="fonts/TitilliumWeb-italic.fntdata"/><Relationship Id="rId17" Type="http://schemas.openxmlformats.org/officeDocument/2006/relationships/slide" Target="slides/slide13.xml"/><Relationship Id="rId39" Type="http://schemas.openxmlformats.org/officeDocument/2006/relationships/font" Target="fonts/TitilliumWebLight-bold.fntdata"/><Relationship Id="rId16" Type="http://schemas.openxmlformats.org/officeDocument/2006/relationships/slide" Target="slides/slide12.xml"/><Relationship Id="rId38" Type="http://schemas.openxmlformats.org/officeDocument/2006/relationships/font" Target="fonts/TitilliumWebLight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2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6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" name="Google Shape;3897;g4ff2437e4a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8" name="Google Shape;3898;g4ff2437e4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3" name="Shape 3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4" name="Google Shape;3904;g4ff2437e4a_0_1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5" name="Google Shape;3905;g4ff2437e4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9" name="Shape 3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0" name="Google Shape;391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1" name="Google Shape;391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17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9" name="Google Shape;391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5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6" name="Google Shape;3926;g4ff2437e4a_0_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7" name="Google Shape;3927;g4ff2437e4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3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4" name="Google Shape;3934;g4ff2437e4a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5" name="Google Shape;3935;g4ff2437e4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0" name="Shape 3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1" name="Google Shape;394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2" name="Google Shape;394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7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g4ff2437e4a_0_4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9" name="Google Shape;3949;g4ff2437e4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4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5" name="Google Shape;3955;g4ff2437e4a_0_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6" name="Google Shape;3956;g4ff2437e4a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1" name="Shape 3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g4ff2437e4a_0_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3" name="Google Shape;3963;g4ff2437e4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8" name="Shape 3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9" name="Google Shape;383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0" name="Google Shape;384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68" name="Shape 3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9" name="Google Shape;3969;g4ff2437e4a_0_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0" name="Google Shape;3970;g4ff2437e4a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5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4ff2437e4a_0_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4ff2437e4a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2" name="Shape 3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" name="Google Shape;398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4" name="Google Shape;398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8" name="Shape 3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9" name="Google Shape;3989;g4ff2437e4a_0_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0" name="Google Shape;3990;g4ff2437e4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5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4ff2437e4a_0_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7" name="Google Shape;3997;g4ff2437e4a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2" name="Shape 4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" name="Google Shape;4003;g4ff2437e4a_0_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4" name="Google Shape;4004;g4ff2437e4a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7" name="Shape 3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8" name="Google Shape;384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9" name="Google Shape;384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3" name="Shape 3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4" name="Google Shape;3854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5" name="Google Shape;3855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9" name="Shape 3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" name="Google Shape;3860;g4ff2437e4a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1" name="Google Shape;3861;g4ff2437e4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5" name="Shape 3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6" name="Google Shape;386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7" name="Google Shape;386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72" name="Shape 3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3" name="Google Shape;387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4" name="Google Shape;387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0" name="Shape 3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" name="Google Shape;388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2" name="Google Shape;388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89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g4ff2437e4a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1" name="Google Shape;3891;g4ff2437e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rgbClr val="003B5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dark">
  <p:cSld name="BLANK_1">
    <p:bg>
      <p:bgPr>
        <a:solidFill>
          <a:srgbClr val="003B55"/>
        </a:solidFill>
      </p:bgPr>
    </p:bg>
    <p:spTree>
      <p:nvGrpSpPr>
        <p:cNvPr id="3230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05" name="Google Shape;3505;p1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background">
  <p:cSld name="BLANK_1_1">
    <p:bg>
      <p:bgPr>
        <a:solidFill>
          <a:srgbClr val="1D1D1B"/>
        </a:solidFill>
      </p:bgPr>
    </p:bg>
    <p:spTree>
      <p:nvGrpSpPr>
        <p:cNvPr id="3506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12"/>
          <p:cNvGrpSpPr/>
          <p:nvPr/>
        </p:nvGrpSpPr>
        <p:grpSpPr>
          <a:xfrm>
            <a:off x="7828607" y="28698"/>
            <a:ext cx="1286904" cy="5086302"/>
            <a:chOff x="6367294" y="28698"/>
            <a:chExt cx="1286904" cy="5086302"/>
          </a:xfrm>
        </p:grpSpPr>
        <p:sp>
          <p:nvSpPr>
            <p:cNvPr id="3508" name="Google Shape;3508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9" name="Google Shape;3669;p12"/>
          <p:cNvGrpSpPr/>
          <p:nvPr/>
        </p:nvGrpSpPr>
        <p:grpSpPr>
          <a:xfrm rot="10800000">
            <a:off x="28739" y="28698"/>
            <a:ext cx="1286904" cy="5086302"/>
            <a:chOff x="6367294" y="28698"/>
            <a:chExt cx="1286904" cy="5086302"/>
          </a:xfrm>
        </p:grpSpPr>
        <p:sp>
          <p:nvSpPr>
            <p:cNvPr id="3670" name="Google Shape;3670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1" name="Google Shape;3831;p12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/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28" name="Google Shape;528;p3"/>
          <p:cNvSpPr txBox="1"/>
          <p:nvPr>
            <p:ph idx="1" type="subTitle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/>
        </p:txBody>
      </p:sp>
      <p:grpSp>
        <p:nvGrpSpPr>
          <p:cNvPr id="529" name="Google Shape;529;p3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bg>
      <p:bgPr>
        <a:solidFill>
          <a:srgbClr val="0B87A1"/>
        </a:solidFill>
      </p:bgPr>
    </p:bg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/>
          <p:nvPr>
            <p:ph idx="1" type="body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i="1" sz="3000">
                <a:solidFill>
                  <a:srgbClr val="FFFFFF"/>
                </a:solidFill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i="1" sz="3000">
                <a:solidFill>
                  <a:srgbClr val="FFFFFF"/>
                </a:solidFill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i="1" sz="3000">
                <a:solidFill>
                  <a:srgbClr val="FFFFFF"/>
                </a:solidFill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i="1" sz="3000">
                <a:solidFill>
                  <a:srgbClr val="FFFFFF"/>
                </a:solidFill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i="1" sz="3000">
                <a:solidFill>
                  <a:srgbClr val="FFFFFF"/>
                </a:solidFill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i="1" sz="3000">
                <a:solidFill>
                  <a:srgbClr val="FFFFFF"/>
                </a:solidFill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i="1" sz="3000">
                <a:solidFill>
                  <a:srgbClr val="FFFFFF"/>
                </a:solidFill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i="1" sz="3000">
                <a:solidFill>
                  <a:srgbClr val="FFFFFF"/>
                </a:solidFill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i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46" name="Google Shape;1046;p4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rgbClr val="D3EBD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047" name="Google Shape;1047;p4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8" name="Google Shape;1048;p4"/>
            <p:cNvSpPr/>
            <p:nvPr/>
          </p:nvSpPr>
          <p:spPr>
            <a:xfrm>
              <a:off x="8362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8362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9867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11372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8" name="Google Shape;1128;p4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29" name="Google Shape;1129;p4"/>
            <p:cNvSpPr/>
            <p:nvPr/>
          </p:nvSpPr>
          <p:spPr>
            <a:xfrm>
              <a:off x="9867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9867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11372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2877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4382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5887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7392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8897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20402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1907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3413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642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32443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8" name="Google Shape;1248;p4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49" name="Google Shape;1249;p4"/>
            <p:cNvSpPr/>
            <p:nvPr/>
          </p:nvSpPr>
          <p:spPr>
            <a:xfrm>
              <a:off x="15887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15887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7392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88975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20402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190775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34130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4918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642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792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94332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3093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24435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394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545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8" name="Google Shape;1458;p4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59" name="Google Shape;1459;p4"/>
            <p:cNvSpPr/>
            <p:nvPr/>
          </p:nvSpPr>
          <p:spPr>
            <a:xfrm>
              <a:off x="12877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4"/>
            <p:cNvSpPr/>
            <p:nvPr/>
          </p:nvSpPr>
          <p:spPr>
            <a:xfrm>
              <a:off x="12877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4382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5887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7392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88975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20402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1907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3413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49180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642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792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94332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3093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394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545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62" name="Google Shape;1562;p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565" name="Google Shape;1565;p5"/>
          <p:cNvSpPr txBox="1"/>
          <p:nvPr>
            <p:ph idx="1" type="body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grpSp>
        <p:nvGrpSpPr>
          <p:cNvPr id="1566" name="Google Shape;1566;p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40" name="Google Shape;1840;p5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84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43" name="Google Shape;1843;p6"/>
          <p:cNvSpPr txBox="1"/>
          <p:nvPr>
            <p:ph idx="1" type="body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844" name="Google Shape;1844;p6"/>
          <p:cNvSpPr txBox="1"/>
          <p:nvPr>
            <p:ph idx="2" type="body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grpSp>
        <p:nvGrpSpPr>
          <p:cNvPr id="1845" name="Google Shape;1845;p6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846" name="Google Shape;1846;p6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7" name="Google Shape;1847;p6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3" name="Google Shape;1903;p6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904" name="Google Shape;1904;p6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6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6" name="Google Shape;1966;p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967" name="Google Shape;1967;p6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6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8" name="Google Shape;2068;p6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069" name="Google Shape;2069;p6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6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9" name="Google Shape;2119;p6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2120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122" name="Google Shape;2122;p7"/>
          <p:cNvSpPr txBox="1"/>
          <p:nvPr>
            <p:ph idx="1" type="body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23" name="Google Shape;2123;p7"/>
          <p:cNvSpPr txBox="1"/>
          <p:nvPr>
            <p:ph idx="2" type="body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24" name="Google Shape;2124;p7"/>
          <p:cNvSpPr txBox="1"/>
          <p:nvPr>
            <p:ph idx="3" type="body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grpSp>
        <p:nvGrpSpPr>
          <p:cNvPr id="2125" name="Google Shape;2125;p7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126" name="Google Shape;2126;p7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7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7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7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7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7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7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7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7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7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7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7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7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7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7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7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7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7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7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7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7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7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7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7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7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7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7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7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7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7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7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7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7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7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7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7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7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7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7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7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7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7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7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7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7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7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7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7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7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7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7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7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7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7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7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7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7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3" name="Google Shape;2183;p7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184" name="Google Shape;2184;p7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7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7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7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7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7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7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7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7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7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7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7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7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7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7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7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7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7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7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7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7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7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7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7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7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7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7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7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7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7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7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7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7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7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7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7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7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7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7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7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7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7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7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7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7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7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7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7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7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7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7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7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7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7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7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7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7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7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7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7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7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7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6" name="Google Shape;2246;p7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247" name="Google Shape;2247;p7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7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7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7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7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7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7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7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7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7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7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7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7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7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7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7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7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7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7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7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7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7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7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7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7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7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7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7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7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7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7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7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7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7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7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7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7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7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7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7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7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7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9" name="Google Shape;2289;p7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0" name="Google Shape;2290;p7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7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7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7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7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5" name="Google Shape;2295;p7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7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7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7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7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7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7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7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7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7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7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7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7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7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7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7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7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7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7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7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7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7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7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7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7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7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7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7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7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7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7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7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7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7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7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7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7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7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7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7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7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7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7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7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7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7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7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7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7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7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7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7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7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48" name="Google Shape;2348;p7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349" name="Google Shape;2349;p7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7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7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7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7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7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7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7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7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7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7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7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7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7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7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7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7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7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7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7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7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7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7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7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7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7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7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7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7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7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7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7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7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7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7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7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7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7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7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7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7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0" name="Google Shape;2390;p7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1" name="Google Shape;2391;p7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7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7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7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7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6" name="Google Shape;2396;p7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7" name="Google Shape;2397;p7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8" name="Google Shape;2398;p7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99" name="Google Shape;2399;p7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00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p8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grpSp>
        <p:nvGrpSpPr>
          <p:cNvPr id="2402" name="Google Shape;2402;p8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403" name="Google Shape;2403;p8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8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8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8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8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8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8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8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8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8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8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8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8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8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8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8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8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8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8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8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8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8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8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8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8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8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8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8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8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8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8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8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8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8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8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8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8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8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8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8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8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8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8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8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8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8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8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8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8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8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8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8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8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8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8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8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8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0" name="Google Shape;2460;p8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461" name="Google Shape;2461;p8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8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8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8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8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8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8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8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9" name="Google Shape;2469;p8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0" name="Google Shape;2470;p8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8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8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8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8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8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8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8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8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8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8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8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8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8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8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8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8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8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8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8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0" name="Google Shape;2490;p8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1" name="Google Shape;2491;p8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8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8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8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8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6" name="Google Shape;2496;p8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8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8" name="Google Shape;2498;p8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9" name="Google Shape;2499;p8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8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1" name="Google Shape;2501;p8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8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3" name="Google Shape;2503;p8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4" name="Google Shape;2504;p8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8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8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8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8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8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8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8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2" name="Google Shape;2512;p8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8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8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8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8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8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8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8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8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8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8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23" name="Google Shape;2523;p8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24" name="Google Shape;2524;p8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8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8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8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8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8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8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8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8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8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8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8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8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8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8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8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8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8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8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8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8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8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8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8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8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8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8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8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8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8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8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8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8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8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8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8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8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8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8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8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8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8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8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8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8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8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8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1" name="Google Shape;2571;p8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8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8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8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8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8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8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8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8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8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8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8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8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8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8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8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8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8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8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8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8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2" name="Google Shape;2592;p8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8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8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8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8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8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8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8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8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8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8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8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8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8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8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8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8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9" name="Google Shape;2609;p8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8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8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8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8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8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8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8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8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8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8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8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8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8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8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8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5" name="Google Shape;2625;p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626" name="Google Shape;2626;p8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8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8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8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8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8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8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8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8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8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8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8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8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8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8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8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8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8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8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8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8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8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8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8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8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8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8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8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8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8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8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8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8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8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8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8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8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8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8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8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8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8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8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8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8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8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8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8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8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8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76" name="Google Shape;2676;p8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677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9"/>
          <p:cNvSpPr txBox="1"/>
          <p:nvPr>
            <p:ph idx="1" type="body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grpSp>
        <p:nvGrpSpPr>
          <p:cNvPr id="2679" name="Google Shape;2679;p9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680" name="Google Shape;2680;p9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9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9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9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9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9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9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9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9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9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9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9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9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9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9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9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9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9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9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9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9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9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9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9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9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9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9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9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9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9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9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9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9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9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9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9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9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9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9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9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9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9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9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9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9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9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9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9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9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9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9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9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9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9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9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9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9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7" name="Google Shape;2737;p9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738" name="Google Shape;2738;p9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9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9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9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9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9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9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9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9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9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9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9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9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9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9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9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9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9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9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9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9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9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9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9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9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9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9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9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9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9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9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9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9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9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9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9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9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9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9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9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9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9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9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9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9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9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9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9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9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9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9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9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9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9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9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9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9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9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9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9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9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0" name="Google Shape;2800;p9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801" name="Google Shape;2801;p9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9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9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9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9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9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9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9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9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9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9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9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9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9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9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9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9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9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9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9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9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9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9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9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9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9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9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9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9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9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9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9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9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9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9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9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9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9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9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9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9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9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9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9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9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9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9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9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9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9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9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9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9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9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9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9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9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9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9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9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9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9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9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9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9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9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9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9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9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9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9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9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9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9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9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9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9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9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9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9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9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9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9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9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9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9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9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9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9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9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9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9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9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9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9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9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2" name="Google Shape;2902;p9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903" name="Google Shape;2903;p9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9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9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9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53" name="Google Shape;2953;p9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954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Google Shape;2955;p10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6" name="Google Shape;2956;p10"/>
            <p:cNvSpPr/>
            <p:nvPr/>
          </p:nvSpPr>
          <p:spPr>
            <a:xfrm>
              <a:off x="5307800" y="2381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5307800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5307800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5307800" y="6896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5307800" y="8401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5307800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5307800" y="11411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307800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307800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307800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5307800" y="17432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5307800" y="18937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5307800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5307800" y="21947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307800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5307800" y="24957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5307800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5307800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307800" y="29473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307800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5307800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5307800" y="33988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307800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307800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5307800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307800" y="40008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307800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307800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307800" y="44524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307800" y="46029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5307800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5307800" y="49039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5307800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5307800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5307800" y="53554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54583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54583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54583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4583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54583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54583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4583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4583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4583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54583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4583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54583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54583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54583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54583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54583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54583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54583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54583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54583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54583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54583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3" name="Google Shape;3013;p1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4" name="Google Shape;3014;p10"/>
            <p:cNvSpPr/>
            <p:nvPr/>
          </p:nvSpPr>
          <p:spPr>
            <a:xfrm>
              <a:off x="54583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10"/>
            <p:cNvSpPr/>
            <p:nvPr/>
          </p:nvSpPr>
          <p:spPr>
            <a:xfrm>
              <a:off x="54583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54583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54583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54583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54583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54583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54583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54583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54583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54583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54583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54583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560882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560882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560882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560882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560882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560882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560882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560882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560882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560882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560882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560882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560882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560882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560882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560882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560882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560882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560882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560882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560882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560882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560882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60882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560882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560882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560882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60882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60882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560882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560882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7593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7593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57593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7593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7593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7593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7593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7593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57593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57593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57593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59098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5909850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59098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6060375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62108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62108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651190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6" name="Google Shape;3076;p1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7" name="Google Shape;3077;p10"/>
            <p:cNvSpPr/>
            <p:nvPr/>
          </p:nvSpPr>
          <p:spPr>
            <a:xfrm>
              <a:off x="57593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10"/>
            <p:cNvSpPr/>
            <p:nvPr/>
          </p:nvSpPr>
          <p:spPr>
            <a:xfrm>
              <a:off x="57593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75935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57593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57593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7593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57593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59098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5909850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590985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5909850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10"/>
            <p:cNvSpPr/>
            <p:nvPr/>
          </p:nvSpPr>
          <p:spPr>
            <a:xfrm>
              <a:off x="59098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10"/>
            <p:cNvSpPr/>
            <p:nvPr/>
          </p:nvSpPr>
          <p:spPr>
            <a:xfrm>
              <a:off x="59098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10"/>
            <p:cNvSpPr/>
            <p:nvPr/>
          </p:nvSpPr>
          <p:spPr>
            <a:xfrm>
              <a:off x="590985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10"/>
            <p:cNvSpPr/>
            <p:nvPr/>
          </p:nvSpPr>
          <p:spPr>
            <a:xfrm>
              <a:off x="59098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10"/>
            <p:cNvSpPr/>
            <p:nvPr/>
          </p:nvSpPr>
          <p:spPr>
            <a:xfrm>
              <a:off x="59098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10"/>
            <p:cNvSpPr/>
            <p:nvPr/>
          </p:nvSpPr>
          <p:spPr>
            <a:xfrm>
              <a:off x="59098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10"/>
            <p:cNvSpPr/>
            <p:nvPr/>
          </p:nvSpPr>
          <p:spPr>
            <a:xfrm>
              <a:off x="5909850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10"/>
            <p:cNvSpPr/>
            <p:nvPr/>
          </p:nvSpPr>
          <p:spPr>
            <a:xfrm>
              <a:off x="590985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10"/>
            <p:cNvSpPr/>
            <p:nvPr/>
          </p:nvSpPr>
          <p:spPr>
            <a:xfrm>
              <a:off x="59098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10"/>
            <p:cNvSpPr/>
            <p:nvPr/>
          </p:nvSpPr>
          <p:spPr>
            <a:xfrm>
              <a:off x="59098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10"/>
            <p:cNvSpPr/>
            <p:nvPr/>
          </p:nvSpPr>
          <p:spPr>
            <a:xfrm>
              <a:off x="5909850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10"/>
            <p:cNvSpPr/>
            <p:nvPr/>
          </p:nvSpPr>
          <p:spPr>
            <a:xfrm>
              <a:off x="59098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10"/>
            <p:cNvSpPr/>
            <p:nvPr/>
          </p:nvSpPr>
          <p:spPr>
            <a:xfrm>
              <a:off x="590985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10"/>
            <p:cNvSpPr/>
            <p:nvPr/>
          </p:nvSpPr>
          <p:spPr>
            <a:xfrm>
              <a:off x="59098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10"/>
            <p:cNvSpPr/>
            <p:nvPr/>
          </p:nvSpPr>
          <p:spPr>
            <a:xfrm>
              <a:off x="590985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10"/>
            <p:cNvSpPr/>
            <p:nvPr/>
          </p:nvSpPr>
          <p:spPr>
            <a:xfrm>
              <a:off x="60603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10"/>
            <p:cNvSpPr/>
            <p:nvPr/>
          </p:nvSpPr>
          <p:spPr>
            <a:xfrm>
              <a:off x="60603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10"/>
            <p:cNvSpPr/>
            <p:nvPr/>
          </p:nvSpPr>
          <p:spPr>
            <a:xfrm>
              <a:off x="60603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10"/>
            <p:cNvSpPr/>
            <p:nvPr/>
          </p:nvSpPr>
          <p:spPr>
            <a:xfrm>
              <a:off x="60603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10"/>
            <p:cNvSpPr/>
            <p:nvPr/>
          </p:nvSpPr>
          <p:spPr>
            <a:xfrm>
              <a:off x="6060375" y="14422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10"/>
            <p:cNvSpPr/>
            <p:nvPr/>
          </p:nvSpPr>
          <p:spPr>
            <a:xfrm>
              <a:off x="60603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10"/>
            <p:cNvSpPr/>
            <p:nvPr/>
          </p:nvSpPr>
          <p:spPr>
            <a:xfrm>
              <a:off x="6060375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10"/>
            <p:cNvSpPr/>
            <p:nvPr/>
          </p:nvSpPr>
          <p:spPr>
            <a:xfrm>
              <a:off x="60603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10"/>
            <p:cNvSpPr/>
            <p:nvPr/>
          </p:nvSpPr>
          <p:spPr>
            <a:xfrm>
              <a:off x="60603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10"/>
            <p:cNvSpPr/>
            <p:nvPr/>
          </p:nvSpPr>
          <p:spPr>
            <a:xfrm>
              <a:off x="60603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10"/>
            <p:cNvSpPr/>
            <p:nvPr/>
          </p:nvSpPr>
          <p:spPr>
            <a:xfrm>
              <a:off x="6060375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10"/>
            <p:cNvSpPr/>
            <p:nvPr/>
          </p:nvSpPr>
          <p:spPr>
            <a:xfrm>
              <a:off x="60603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10"/>
            <p:cNvSpPr/>
            <p:nvPr/>
          </p:nvSpPr>
          <p:spPr>
            <a:xfrm>
              <a:off x="6060375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10"/>
            <p:cNvSpPr/>
            <p:nvPr/>
          </p:nvSpPr>
          <p:spPr>
            <a:xfrm>
              <a:off x="60603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10"/>
            <p:cNvSpPr/>
            <p:nvPr/>
          </p:nvSpPr>
          <p:spPr>
            <a:xfrm>
              <a:off x="60603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10"/>
            <p:cNvSpPr/>
            <p:nvPr/>
          </p:nvSpPr>
          <p:spPr>
            <a:xfrm>
              <a:off x="60603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10"/>
            <p:cNvSpPr/>
            <p:nvPr/>
          </p:nvSpPr>
          <p:spPr>
            <a:xfrm>
              <a:off x="60603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10"/>
            <p:cNvSpPr/>
            <p:nvPr/>
          </p:nvSpPr>
          <p:spPr>
            <a:xfrm>
              <a:off x="6060375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10"/>
            <p:cNvSpPr/>
            <p:nvPr/>
          </p:nvSpPr>
          <p:spPr>
            <a:xfrm>
              <a:off x="60603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10"/>
            <p:cNvSpPr/>
            <p:nvPr/>
          </p:nvSpPr>
          <p:spPr>
            <a:xfrm>
              <a:off x="60603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10"/>
            <p:cNvSpPr/>
            <p:nvPr/>
          </p:nvSpPr>
          <p:spPr>
            <a:xfrm>
              <a:off x="60603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10"/>
            <p:cNvSpPr/>
            <p:nvPr/>
          </p:nvSpPr>
          <p:spPr>
            <a:xfrm>
              <a:off x="60603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10"/>
            <p:cNvSpPr/>
            <p:nvPr/>
          </p:nvSpPr>
          <p:spPr>
            <a:xfrm>
              <a:off x="60603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10"/>
            <p:cNvSpPr/>
            <p:nvPr/>
          </p:nvSpPr>
          <p:spPr>
            <a:xfrm>
              <a:off x="60603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10"/>
            <p:cNvSpPr/>
            <p:nvPr/>
          </p:nvSpPr>
          <p:spPr>
            <a:xfrm>
              <a:off x="6060375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10"/>
            <p:cNvSpPr/>
            <p:nvPr/>
          </p:nvSpPr>
          <p:spPr>
            <a:xfrm>
              <a:off x="6060375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10"/>
            <p:cNvSpPr/>
            <p:nvPr/>
          </p:nvSpPr>
          <p:spPr>
            <a:xfrm>
              <a:off x="6210875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10"/>
            <p:cNvSpPr/>
            <p:nvPr/>
          </p:nvSpPr>
          <p:spPr>
            <a:xfrm>
              <a:off x="6210875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10"/>
            <p:cNvSpPr/>
            <p:nvPr/>
          </p:nvSpPr>
          <p:spPr>
            <a:xfrm>
              <a:off x="62108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10"/>
            <p:cNvSpPr/>
            <p:nvPr/>
          </p:nvSpPr>
          <p:spPr>
            <a:xfrm>
              <a:off x="6210875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10"/>
            <p:cNvSpPr/>
            <p:nvPr/>
          </p:nvSpPr>
          <p:spPr>
            <a:xfrm>
              <a:off x="6210875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10"/>
            <p:cNvSpPr/>
            <p:nvPr/>
          </p:nvSpPr>
          <p:spPr>
            <a:xfrm>
              <a:off x="62108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10"/>
            <p:cNvSpPr/>
            <p:nvPr/>
          </p:nvSpPr>
          <p:spPr>
            <a:xfrm>
              <a:off x="62108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10"/>
            <p:cNvSpPr/>
            <p:nvPr/>
          </p:nvSpPr>
          <p:spPr>
            <a:xfrm>
              <a:off x="6210875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10"/>
            <p:cNvSpPr/>
            <p:nvPr/>
          </p:nvSpPr>
          <p:spPr>
            <a:xfrm>
              <a:off x="6210875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10"/>
            <p:cNvSpPr/>
            <p:nvPr/>
          </p:nvSpPr>
          <p:spPr>
            <a:xfrm>
              <a:off x="621087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10"/>
            <p:cNvSpPr/>
            <p:nvPr/>
          </p:nvSpPr>
          <p:spPr>
            <a:xfrm>
              <a:off x="6210875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10"/>
            <p:cNvSpPr/>
            <p:nvPr/>
          </p:nvSpPr>
          <p:spPr>
            <a:xfrm>
              <a:off x="6210875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10"/>
            <p:cNvSpPr/>
            <p:nvPr/>
          </p:nvSpPr>
          <p:spPr>
            <a:xfrm>
              <a:off x="6210875" y="35493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10"/>
            <p:cNvSpPr/>
            <p:nvPr/>
          </p:nvSpPr>
          <p:spPr>
            <a:xfrm>
              <a:off x="62108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10"/>
            <p:cNvSpPr/>
            <p:nvPr/>
          </p:nvSpPr>
          <p:spPr>
            <a:xfrm>
              <a:off x="621087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10"/>
            <p:cNvSpPr/>
            <p:nvPr/>
          </p:nvSpPr>
          <p:spPr>
            <a:xfrm>
              <a:off x="6210875" y="43019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10"/>
            <p:cNvSpPr/>
            <p:nvPr/>
          </p:nvSpPr>
          <p:spPr>
            <a:xfrm>
              <a:off x="6210875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10"/>
            <p:cNvSpPr/>
            <p:nvPr/>
          </p:nvSpPr>
          <p:spPr>
            <a:xfrm>
              <a:off x="6210875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10"/>
            <p:cNvSpPr/>
            <p:nvPr/>
          </p:nvSpPr>
          <p:spPr>
            <a:xfrm>
              <a:off x="6210875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10"/>
            <p:cNvSpPr/>
            <p:nvPr/>
          </p:nvSpPr>
          <p:spPr>
            <a:xfrm>
              <a:off x="6210875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10"/>
            <p:cNvSpPr/>
            <p:nvPr/>
          </p:nvSpPr>
          <p:spPr>
            <a:xfrm>
              <a:off x="6361375" y="3886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10"/>
            <p:cNvSpPr/>
            <p:nvPr/>
          </p:nvSpPr>
          <p:spPr>
            <a:xfrm>
              <a:off x="6361375" y="53912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10"/>
            <p:cNvSpPr/>
            <p:nvPr/>
          </p:nvSpPr>
          <p:spPr>
            <a:xfrm>
              <a:off x="6361375" y="9906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10"/>
            <p:cNvSpPr/>
            <p:nvPr/>
          </p:nvSpPr>
          <p:spPr>
            <a:xfrm>
              <a:off x="6361375" y="12917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10"/>
            <p:cNvSpPr/>
            <p:nvPr/>
          </p:nvSpPr>
          <p:spPr>
            <a:xfrm>
              <a:off x="6361375" y="159270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10"/>
            <p:cNvSpPr/>
            <p:nvPr/>
          </p:nvSpPr>
          <p:spPr>
            <a:xfrm>
              <a:off x="6361375" y="20442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10"/>
            <p:cNvSpPr/>
            <p:nvPr/>
          </p:nvSpPr>
          <p:spPr>
            <a:xfrm>
              <a:off x="6361375" y="23452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10"/>
            <p:cNvSpPr/>
            <p:nvPr/>
          </p:nvSpPr>
          <p:spPr>
            <a:xfrm>
              <a:off x="6361375" y="27968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10"/>
            <p:cNvSpPr/>
            <p:nvPr/>
          </p:nvSpPr>
          <p:spPr>
            <a:xfrm>
              <a:off x="6361375" y="30978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10"/>
            <p:cNvSpPr/>
            <p:nvPr/>
          </p:nvSpPr>
          <p:spPr>
            <a:xfrm>
              <a:off x="6361375" y="324832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10"/>
            <p:cNvSpPr/>
            <p:nvPr/>
          </p:nvSpPr>
          <p:spPr>
            <a:xfrm>
              <a:off x="6361375" y="35493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10"/>
            <p:cNvSpPr/>
            <p:nvPr/>
          </p:nvSpPr>
          <p:spPr>
            <a:xfrm>
              <a:off x="6361375" y="36998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10"/>
            <p:cNvSpPr/>
            <p:nvPr/>
          </p:nvSpPr>
          <p:spPr>
            <a:xfrm>
              <a:off x="6361375" y="38503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10"/>
            <p:cNvSpPr/>
            <p:nvPr/>
          </p:nvSpPr>
          <p:spPr>
            <a:xfrm>
              <a:off x="6361375" y="41514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10"/>
            <p:cNvSpPr/>
            <p:nvPr/>
          </p:nvSpPr>
          <p:spPr>
            <a:xfrm>
              <a:off x="6361375" y="43019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10"/>
            <p:cNvSpPr/>
            <p:nvPr/>
          </p:nvSpPr>
          <p:spPr>
            <a:xfrm>
              <a:off x="6361375" y="475345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10"/>
            <p:cNvSpPr/>
            <p:nvPr/>
          </p:nvSpPr>
          <p:spPr>
            <a:xfrm>
              <a:off x="6361375" y="5054450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10"/>
            <p:cNvSpPr/>
            <p:nvPr/>
          </p:nvSpPr>
          <p:spPr>
            <a:xfrm>
              <a:off x="6361375" y="5204975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10"/>
            <p:cNvSpPr/>
            <p:nvPr/>
          </p:nvSpPr>
          <p:spPr>
            <a:xfrm>
              <a:off x="651190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10"/>
            <p:cNvSpPr/>
            <p:nvPr/>
          </p:nvSpPr>
          <p:spPr>
            <a:xfrm>
              <a:off x="6511900" y="12917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10"/>
            <p:cNvSpPr/>
            <p:nvPr/>
          </p:nvSpPr>
          <p:spPr>
            <a:xfrm>
              <a:off x="651190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10"/>
            <p:cNvSpPr/>
            <p:nvPr/>
          </p:nvSpPr>
          <p:spPr>
            <a:xfrm>
              <a:off x="6511900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10"/>
            <p:cNvSpPr/>
            <p:nvPr/>
          </p:nvSpPr>
          <p:spPr>
            <a:xfrm>
              <a:off x="6511900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10"/>
            <p:cNvSpPr/>
            <p:nvPr/>
          </p:nvSpPr>
          <p:spPr>
            <a:xfrm>
              <a:off x="651190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10"/>
            <p:cNvSpPr/>
            <p:nvPr/>
          </p:nvSpPr>
          <p:spPr>
            <a:xfrm>
              <a:off x="651190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10"/>
            <p:cNvSpPr/>
            <p:nvPr/>
          </p:nvSpPr>
          <p:spPr>
            <a:xfrm>
              <a:off x="6511900" y="52049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10"/>
            <p:cNvSpPr/>
            <p:nvPr/>
          </p:nvSpPr>
          <p:spPr>
            <a:xfrm>
              <a:off x="666240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10"/>
            <p:cNvSpPr/>
            <p:nvPr/>
          </p:nvSpPr>
          <p:spPr>
            <a:xfrm>
              <a:off x="666240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10"/>
            <p:cNvSpPr/>
            <p:nvPr/>
          </p:nvSpPr>
          <p:spPr>
            <a:xfrm>
              <a:off x="6662400" y="26462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8" name="Google Shape;3178;p10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79" name="Google Shape;3179;p10"/>
            <p:cNvSpPr/>
            <p:nvPr/>
          </p:nvSpPr>
          <p:spPr>
            <a:xfrm>
              <a:off x="560882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10"/>
            <p:cNvSpPr/>
            <p:nvPr/>
          </p:nvSpPr>
          <p:spPr>
            <a:xfrm>
              <a:off x="560882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10"/>
            <p:cNvSpPr/>
            <p:nvPr/>
          </p:nvSpPr>
          <p:spPr>
            <a:xfrm>
              <a:off x="5608825" y="27968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10"/>
            <p:cNvSpPr/>
            <p:nvPr/>
          </p:nvSpPr>
          <p:spPr>
            <a:xfrm>
              <a:off x="5608825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10"/>
            <p:cNvSpPr/>
            <p:nvPr/>
          </p:nvSpPr>
          <p:spPr>
            <a:xfrm>
              <a:off x="5759350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10"/>
            <p:cNvSpPr/>
            <p:nvPr/>
          </p:nvSpPr>
          <p:spPr>
            <a:xfrm>
              <a:off x="5759350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10"/>
            <p:cNvSpPr/>
            <p:nvPr/>
          </p:nvSpPr>
          <p:spPr>
            <a:xfrm>
              <a:off x="57593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10"/>
            <p:cNvSpPr/>
            <p:nvPr/>
          </p:nvSpPr>
          <p:spPr>
            <a:xfrm>
              <a:off x="57593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10"/>
            <p:cNvSpPr/>
            <p:nvPr/>
          </p:nvSpPr>
          <p:spPr>
            <a:xfrm>
              <a:off x="5759350" y="17432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10"/>
            <p:cNvSpPr/>
            <p:nvPr/>
          </p:nvSpPr>
          <p:spPr>
            <a:xfrm>
              <a:off x="5759350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10"/>
            <p:cNvSpPr/>
            <p:nvPr/>
          </p:nvSpPr>
          <p:spPr>
            <a:xfrm>
              <a:off x="57593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10"/>
            <p:cNvSpPr/>
            <p:nvPr/>
          </p:nvSpPr>
          <p:spPr>
            <a:xfrm>
              <a:off x="57593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10"/>
            <p:cNvSpPr/>
            <p:nvPr/>
          </p:nvSpPr>
          <p:spPr>
            <a:xfrm>
              <a:off x="5759350" y="29473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10"/>
            <p:cNvSpPr/>
            <p:nvPr/>
          </p:nvSpPr>
          <p:spPr>
            <a:xfrm>
              <a:off x="5759350" y="30978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10"/>
            <p:cNvSpPr/>
            <p:nvPr/>
          </p:nvSpPr>
          <p:spPr>
            <a:xfrm>
              <a:off x="5759350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10"/>
            <p:cNvSpPr/>
            <p:nvPr/>
          </p:nvSpPr>
          <p:spPr>
            <a:xfrm>
              <a:off x="5759350" y="38503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10"/>
            <p:cNvSpPr/>
            <p:nvPr/>
          </p:nvSpPr>
          <p:spPr>
            <a:xfrm>
              <a:off x="5759350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10"/>
            <p:cNvSpPr/>
            <p:nvPr/>
          </p:nvSpPr>
          <p:spPr>
            <a:xfrm>
              <a:off x="5759350" y="44524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10"/>
            <p:cNvSpPr/>
            <p:nvPr/>
          </p:nvSpPr>
          <p:spPr>
            <a:xfrm>
              <a:off x="57593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10"/>
            <p:cNvSpPr/>
            <p:nvPr/>
          </p:nvSpPr>
          <p:spPr>
            <a:xfrm>
              <a:off x="57593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10"/>
            <p:cNvSpPr/>
            <p:nvPr/>
          </p:nvSpPr>
          <p:spPr>
            <a:xfrm>
              <a:off x="5759350" y="505445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10"/>
            <p:cNvSpPr/>
            <p:nvPr/>
          </p:nvSpPr>
          <p:spPr>
            <a:xfrm>
              <a:off x="5909850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10"/>
            <p:cNvSpPr/>
            <p:nvPr/>
          </p:nvSpPr>
          <p:spPr>
            <a:xfrm>
              <a:off x="5909850" y="53912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10"/>
            <p:cNvSpPr/>
            <p:nvPr/>
          </p:nvSpPr>
          <p:spPr>
            <a:xfrm>
              <a:off x="5909850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10"/>
            <p:cNvSpPr/>
            <p:nvPr/>
          </p:nvSpPr>
          <p:spPr>
            <a:xfrm>
              <a:off x="5909850" y="9906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10"/>
            <p:cNvSpPr/>
            <p:nvPr/>
          </p:nvSpPr>
          <p:spPr>
            <a:xfrm>
              <a:off x="5909850" y="1592700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10"/>
            <p:cNvSpPr/>
            <p:nvPr/>
          </p:nvSpPr>
          <p:spPr>
            <a:xfrm>
              <a:off x="5909850" y="21947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10"/>
            <p:cNvSpPr/>
            <p:nvPr/>
          </p:nvSpPr>
          <p:spPr>
            <a:xfrm>
              <a:off x="5909850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10"/>
            <p:cNvSpPr/>
            <p:nvPr/>
          </p:nvSpPr>
          <p:spPr>
            <a:xfrm>
              <a:off x="5909850" y="24957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10"/>
            <p:cNvSpPr/>
            <p:nvPr/>
          </p:nvSpPr>
          <p:spPr>
            <a:xfrm>
              <a:off x="5909850" y="33988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10"/>
            <p:cNvSpPr/>
            <p:nvPr/>
          </p:nvSpPr>
          <p:spPr>
            <a:xfrm>
              <a:off x="5909850" y="415140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10"/>
            <p:cNvSpPr/>
            <p:nvPr/>
          </p:nvSpPr>
          <p:spPr>
            <a:xfrm>
              <a:off x="5909850" y="46029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10"/>
            <p:cNvSpPr/>
            <p:nvPr/>
          </p:nvSpPr>
          <p:spPr>
            <a:xfrm>
              <a:off x="5909850" y="47534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10"/>
            <p:cNvSpPr/>
            <p:nvPr/>
          </p:nvSpPr>
          <p:spPr>
            <a:xfrm>
              <a:off x="5909850" y="53554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10"/>
            <p:cNvSpPr/>
            <p:nvPr/>
          </p:nvSpPr>
          <p:spPr>
            <a:xfrm>
              <a:off x="60603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10"/>
            <p:cNvSpPr/>
            <p:nvPr/>
          </p:nvSpPr>
          <p:spPr>
            <a:xfrm>
              <a:off x="6060375" y="3886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10"/>
            <p:cNvSpPr/>
            <p:nvPr/>
          </p:nvSpPr>
          <p:spPr>
            <a:xfrm>
              <a:off x="6060375" y="8401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10"/>
            <p:cNvSpPr/>
            <p:nvPr/>
          </p:nvSpPr>
          <p:spPr>
            <a:xfrm>
              <a:off x="6060375" y="11411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10"/>
            <p:cNvSpPr/>
            <p:nvPr/>
          </p:nvSpPr>
          <p:spPr>
            <a:xfrm>
              <a:off x="6060375" y="18937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10"/>
            <p:cNvSpPr/>
            <p:nvPr/>
          </p:nvSpPr>
          <p:spPr>
            <a:xfrm>
              <a:off x="6060375" y="20442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10"/>
            <p:cNvSpPr/>
            <p:nvPr/>
          </p:nvSpPr>
          <p:spPr>
            <a:xfrm>
              <a:off x="60603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10"/>
            <p:cNvSpPr/>
            <p:nvPr/>
          </p:nvSpPr>
          <p:spPr>
            <a:xfrm>
              <a:off x="6060375" y="4000875"/>
              <a:ext cx="121400" cy="121425"/>
            </a:xfrm>
            <a:custGeom>
              <a:rect b="b" l="l" r="r" t="t"/>
              <a:pathLst>
                <a:path extrusionOk="0" h="4857" w="4856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10"/>
            <p:cNvSpPr/>
            <p:nvPr/>
          </p:nvSpPr>
          <p:spPr>
            <a:xfrm>
              <a:off x="6210875" y="2381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10"/>
            <p:cNvSpPr/>
            <p:nvPr/>
          </p:nvSpPr>
          <p:spPr>
            <a:xfrm>
              <a:off x="6210875" y="6896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10"/>
            <p:cNvSpPr/>
            <p:nvPr/>
          </p:nvSpPr>
          <p:spPr>
            <a:xfrm>
              <a:off x="6210875" y="23452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10"/>
            <p:cNvSpPr/>
            <p:nvPr/>
          </p:nvSpPr>
          <p:spPr>
            <a:xfrm>
              <a:off x="6210875" y="324832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10"/>
            <p:cNvSpPr/>
            <p:nvPr/>
          </p:nvSpPr>
          <p:spPr>
            <a:xfrm>
              <a:off x="6210875" y="3699875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10"/>
            <p:cNvSpPr/>
            <p:nvPr/>
          </p:nvSpPr>
          <p:spPr>
            <a:xfrm>
              <a:off x="6361375" y="1442200"/>
              <a:ext cx="121425" cy="121400"/>
            </a:xfrm>
            <a:custGeom>
              <a:rect b="b" l="l" r="r" t="t"/>
              <a:pathLst>
                <a:path extrusionOk="0" h="4856" w="4857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10"/>
            <p:cNvSpPr/>
            <p:nvPr/>
          </p:nvSpPr>
          <p:spPr>
            <a:xfrm>
              <a:off x="6361375" y="2646275"/>
              <a:ext cx="121425" cy="121425"/>
            </a:xfrm>
            <a:custGeom>
              <a:rect b="b" l="l" r="r" t="t"/>
              <a:pathLst>
                <a:path extrusionOk="0" h="4857" w="4857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10"/>
            <p:cNvSpPr/>
            <p:nvPr/>
          </p:nvSpPr>
          <p:spPr>
            <a:xfrm>
              <a:off x="6662400" y="4903950"/>
              <a:ext cx="121400" cy="121400"/>
            </a:xfrm>
            <a:custGeom>
              <a:rect b="b" l="l" r="r" t="t"/>
              <a:pathLst>
                <a:path extrusionOk="0" h="4856" w="4856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29" name="Google Shape;3229;p10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wihsea.org" TargetMode="External"/><Relationship Id="rId4" Type="http://schemas.openxmlformats.org/officeDocument/2006/relationships/hyperlink" Target="mailto:dahlemj24@gmail.com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35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/>
          <p:nvPr>
            <p:ph type="ctrTitle"/>
          </p:nvPr>
        </p:nvSpPr>
        <p:spPr>
          <a:xfrm>
            <a:off x="229275" y="696425"/>
            <a:ext cx="63297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 Ninjas &amp; Esports</a:t>
            </a:r>
            <a:endParaRPr/>
          </a:p>
        </p:txBody>
      </p:sp>
      <p:sp>
        <p:nvSpPr>
          <p:cNvPr id="3837" name="Google Shape;3837;p13"/>
          <p:cNvSpPr txBox="1"/>
          <p:nvPr/>
        </p:nvSpPr>
        <p:spPr>
          <a:xfrm>
            <a:off x="508350" y="3249575"/>
            <a:ext cx="5622000" cy="1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Bryan Erskine</a:t>
            </a:r>
            <a:endParaRPr>
              <a:solidFill>
                <a:srgbClr val="FFFFFF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Director of Technology</a:t>
            </a:r>
            <a:endParaRPr>
              <a:solidFill>
                <a:srgbClr val="FFFFFF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Esports Coach</a:t>
            </a:r>
            <a:endParaRPr>
              <a:solidFill>
                <a:srgbClr val="FFFFFF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Clinton Community School District</a:t>
            </a:r>
            <a:endParaRPr>
              <a:solidFill>
                <a:srgbClr val="FFFFFF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9" name="Shape 3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0" name="Google Shape;3900;p22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Project</a:t>
            </a:r>
            <a:endParaRPr/>
          </a:p>
        </p:txBody>
      </p:sp>
      <p:sp>
        <p:nvSpPr>
          <p:cNvPr id="3901" name="Google Shape;3901;p22"/>
          <p:cNvSpPr txBox="1"/>
          <p:nvPr>
            <p:ph idx="1" type="body"/>
          </p:nvPr>
        </p:nvSpPr>
        <p:spPr>
          <a:xfrm>
            <a:off x="388750" y="1755475"/>
            <a:ext cx="72570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Advanced Students 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Will also setup IIS, create scripts to add multiple users, or automate user creation. 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Advanced students will utilize a 24 port Cisco Switch to setup VLANs for the Scopes and add two older Laptops wired to the switch to show they connected 3 client machines to 3 separate scopes. 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Advanced Students also create a network based on a Business and show how they followed best practices in the naming schemes and scopes. 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902" name="Google Shape;3902;p22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6" name="Shape 3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7" name="Google Shape;3907;p23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08" name="Google Shape;390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31" y="212200"/>
            <a:ext cx="6451603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12" name="Shape 3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3" name="Google Shape;3913;p24"/>
          <p:cNvSpPr txBox="1"/>
          <p:nvPr>
            <p:ph idx="4294967295" type="ctrTitle"/>
          </p:nvPr>
        </p:nvSpPr>
        <p:spPr>
          <a:xfrm>
            <a:off x="685800" y="2650150"/>
            <a:ext cx="5495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D3EBD5"/>
                </a:solidFill>
              </a:rPr>
              <a:t>Esports</a:t>
            </a:r>
            <a:endParaRPr sz="7200">
              <a:solidFill>
                <a:srgbClr val="D3EBD5"/>
              </a:solidFill>
            </a:endParaRPr>
          </a:p>
        </p:txBody>
      </p:sp>
      <p:sp>
        <p:nvSpPr>
          <p:cNvPr id="3914" name="Google Shape;3914;p24"/>
          <p:cNvSpPr txBox="1"/>
          <p:nvPr>
            <p:ph idx="4294967295" type="subTitle"/>
          </p:nvPr>
        </p:nvSpPr>
        <p:spPr>
          <a:xfrm>
            <a:off x="685800" y="3487750"/>
            <a:ext cx="5495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0BFB7"/>
                </a:solidFill>
              </a:rPr>
              <a:t>What are esports? </a:t>
            </a:r>
            <a:endParaRPr>
              <a:solidFill>
                <a:srgbClr val="80BFB7"/>
              </a:solidFill>
            </a:endParaRPr>
          </a:p>
        </p:txBody>
      </p:sp>
      <p:sp>
        <p:nvSpPr>
          <p:cNvPr id="3915" name="Google Shape;3915;p2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16" name="Google Shape;39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7200" y="147575"/>
            <a:ext cx="3657248" cy="4876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0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" name="Google Shape;3921;p25"/>
          <p:cNvSpPr txBox="1"/>
          <p:nvPr>
            <p:ph type="title"/>
          </p:nvPr>
        </p:nvSpPr>
        <p:spPr>
          <a:xfrm>
            <a:off x="91525" y="108750"/>
            <a:ext cx="7785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Esports are Electronic Sports (Video Games)</a:t>
            </a:r>
            <a:endParaRPr/>
          </a:p>
        </p:txBody>
      </p:sp>
      <p:sp>
        <p:nvSpPr>
          <p:cNvPr id="3922" name="Google Shape;3922;p25"/>
          <p:cNvSpPr txBox="1"/>
          <p:nvPr>
            <p:ph idx="1" type="body"/>
          </p:nvPr>
        </p:nvSpPr>
        <p:spPr>
          <a:xfrm>
            <a:off x="249150" y="1033800"/>
            <a:ext cx="4096800" cy="35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Games can include but are not limited to: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League of Legends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Overwatch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Rocket League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Super Smash Brothers</a:t>
            </a:r>
            <a:endParaRPr sz="1800"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more. </a:t>
            </a:r>
            <a:endParaRPr sz="1800"/>
          </a:p>
        </p:txBody>
      </p:sp>
      <p:sp>
        <p:nvSpPr>
          <p:cNvPr id="3923" name="Google Shape;3923;p25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24" name="Google Shape;3924;p25"/>
          <p:cNvSpPr txBox="1"/>
          <p:nvPr>
            <p:ph idx="1" type="body"/>
          </p:nvPr>
        </p:nvSpPr>
        <p:spPr>
          <a:xfrm>
            <a:off x="4478475" y="1033800"/>
            <a:ext cx="3456000" cy="35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Student Competition: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Students compete in an 8 week season (currently) with a chance to go to the playoffs and make it to the State Competition.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Students also compete for college scholarships 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8" name="Shape 3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9" name="Google Shape;3929;p26"/>
          <p:cNvSpPr txBox="1"/>
          <p:nvPr>
            <p:ph type="title"/>
          </p:nvPr>
        </p:nvSpPr>
        <p:spPr>
          <a:xfrm>
            <a:off x="91525" y="108750"/>
            <a:ext cx="7785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Wait? Why Bring Video Games in? </a:t>
            </a:r>
            <a:endParaRPr/>
          </a:p>
        </p:txBody>
      </p:sp>
      <p:sp>
        <p:nvSpPr>
          <p:cNvPr id="3930" name="Google Shape;3930;p26"/>
          <p:cNvSpPr txBox="1"/>
          <p:nvPr>
            <p:ph idx="1" type="body"/>
          </p:nvPr>
        </p:nvSpPr>
        <p:spPr>
          <a:xfrm>
            <a:off x="249150" y="1033800"/>
            <a:ext cx="4096800" cy="35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For years we have tried to do everything we can to block games for students …. Now you want us to let them through?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Many of these Games cannot be played in a single class period.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They require a lot of concentration...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931" name="Google Shape;3931;p26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32" name="Google Shape;3932;p26"/>
          <p:cNvSpPr txBox="1"/>
          <p:nvPr>
            <p:ph idx="1" type="body"/>
          </p:nvPr>
        </p:nvSpPr>
        <p:spPr>
          <a:xfrm>
            <a:off x="4478475" y="2202925"/>
            <a:ext cx="3456000" cy="24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Many of these games have stiff penalties for leaving.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Many Schools have dedicated areas for play.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6" name="Shape 3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7" name="Google Shape;3937;p27"/>
          <p:cNvSpPr txBox="1"/>
          <p:nvPr>
            <p:ph type="title"/>
          </p:nvPr>
        </p:nvSpPr>
        <p:spPr>
          <a:xfrm>
            <a:off x="91525" y="108750"/>
            <a:ext cx="7785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Esports are evolving</a:t>
            </a:r>
            <a:endParaRPr/>
          </a:p>
        </p:txBody>
      </p:sp>
      <p:sp>
        <p:nvSpPr>
          <p:cNvPr id="3938" name="Google Shape;3938;p27"/>
          <p:cNvSpPr txBox="1"/>
          <p:nvPr>
            <p:ph idx="1" type="body"/>
          </p:nvPr>
        </p:nvSpPr>
        <p:spPr>
          <a:xfrm>
            <a:off x="249150" y="750100"/>
            <a:ext cx="7515900" cy="38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Only about 100 years ago many schools did not include any sport, or the arts.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	Now can anyone imagine schools without these programs? </a:t>
            </a:r>
            <a:endParaRPr sz="1800"/>
          </a:p>
          <a:p>
            <a:pPr indent="45720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Esports is at this same junction.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NBA Viewership: Down 26% per year. 20.4 million 2018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MLB Viewership: Down 8.6% per year. Won’t List total viewership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NFL Viewership: Down 10% per year. 15.8 million 2018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Esports Viewership reached 173 million viewers in 2018.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Esports is expected to hit 201 million in 2019.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League of Legends alone was nearly 100 million viewers. </a:t>
            </a:r>
            <a:endParaRPr sz="1800"/>
          </a:p>
        </p:txBody>
      </p:sp>
      <p:sp>
        <p:nvSpPr>
          <p:cNvPr id="3939" name="Google Shape;3939;p27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3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p28"/>
          <p:cNvSpPr txBox="1"/>
          <p:nvPr>
            <p:ph idx="4294967295" type="title"/>
          </p:nvPr>
        </p:nvSpPr>
        <p:spPr>
          <a:xfrm>
            <a:off x="91525" y="11982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3EBD5"/>
                </a:solidFill>
              </a:rPr>
              <a:t>2015 LoL Worlds Arena - Sold out </a:t>
            </a:r>
            <a:endParaRPr>
              <a:solidFill>
                <a:srgbClr val="D3EBD5"/>
              </a:solidFill>
            </a:endParaRPr>
          </a:p>
        </p:txBody>
      </p:sp>
      <p:sp>
        <p:nvSpPr>
          <p:cNvPr id="3945" name="Google Shape;3945;p28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46" name="Google Shape;39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781" y="1059825"/>
            <a:ext cx="6847155" cy="38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0" name="Shape 3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1" name="Google Shape;3951;p29"/>
          <p:cNvSpPr txBox="1"/>
          <p:nvPr>
            <p:ph type="title"/>
          </p:nvPr>
        </p:nvSpPr>
        <p:spPr>
          <a:xfrm>
            <a:off x="91525" y="108750"/>
            <a:ext cx="7785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Esports Evolution</a:t>
            </a:r>
            <a:endParaRPr/>
          </a:p>
        </p:txBody>
      </p:sp>
      <p:sp>
        <p:nvSpPr>
          <p:cNvPr id="3952" name="Google Shape;3952;p29"/>
          <p:cNvSpPr txBox="1"/>
          <p:nvPr>
            <p:ph idx="1" type="body"/>
          </p:nvPr>
        </p:nvSpPr>
        <p:spPr>
          <a:xfrm>
            <a:off x="249150" y="1033800"/>
            <a:ext cx="7515900" cy="35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In 2013 League of Legends set the record for the Staples Center selling out in under an hour.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Esports player’s salaries have just reached about $40,000 - $120,000 per year. Not including free housing and transportation, and other income such as endorsements and sponsorships.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Other sports teams such as the Milwaukee Bucks, Houston Rockets, and many others have started their own esports teams. </a:t>
            </a:r>
            <a:endParaRPr sz="1800"/>
          </a:p>
        </p:txBody>
      </p:sp>
      <p:sp>
        <p:nvSpPr>
          <p:cNvPr id="3953" name="Google Shape;3953;p29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7" name="Shape 3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8" name="Google Shape;3958;p30"/>
          <p:cNvSpPr txBox="1"/>
          <p:nvPr>
            <p:ph type="title"/>
          </p:nvPr>
        </p:nvSpPr>
        <p:spPr>
          <a:xfrm>
            <a:off x="91525" y="108750"/>
            <a:ext cx="7785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Importance of Esports in Schools</a:t>
            </a:r>
            <a:endParaRPr/>
          </a:p>
        </p:txBody>
      </p:sp>
      <p:sp>
        <p:nvSpPr>
          <p:cNvPr id="3959" name="Google Shape;3959;p30"/>
          <p:cNvSpPr txBox="1"/>
          <p:nvPr>
            <p:ph idx="1" type="body"/>
          </p:nvPr>
        </p:nvSpPr>
        <p:spPr>
          <a:xfrm>
            <a:off x="249150" y="769575"/>
            <a:ext cx="7515900" cy="40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Esports targets all types of students including: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	Students that are not engaged in other School Activities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	It brings students of various social groups together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It works on skills that directly relate to the classroom/life: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		Time Management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		Communication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		Planning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		Mathematics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Titillium Web"/>
                <a:ea typeface="Titillium Web"/>
                <a:cs typeface="Titillium Web"/>
                <a:sym typeface="Titillium Web"/>
              </a:rPr>
              <a:t>Students should not just show up and play games! </a:t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There are drills they can run to get better just like at other sports practices </a:t>
            </a:r>
            <a:endParaRPr sz="1800"/>
          </a:p>
        </p:txBody>
      </p:sp>
      <p:sp>
        <p:nvSpPr>
          <p:cNvPr id="3960" name="Google Shape;3960;p30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4" name="Shape 3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5" name="Google Shape;3965;p31"/>
          <p:cNvSpPr txBox="1"/>
          <p:nvPr>
            <p:ph type="title"/>
          </p:nvPr>
        </p:nvSpPr>
        <p:spPr>
          <a:xfrm>
            <a:off x="91525" y="108750"/>
            <a:ext cx="7785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bring up esports??</a:t>
            </a:r>
            <a:endParaRPr/>
          </a:p>
        </p:txBody>
      </p:sp>
      <p:sp>
        <p:nvSpPr>
          <p:cNvPr id="3966" name="Google Shape;3966;p31"/>
          <p:cNvSpPr txBox="1"/>
          <p:nvPr>
            <p:ph idx="1" type="body"/>
          </p:nvPr>
        </p:nvSpPr>
        <p:spPr>
          <a:xfrm>
            <a:off x="249150" y="1033800"/>
            <a:ext cx="7515900" cy="35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Esports are where many of my Tech Ninjas come from.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During esports we talk about important subjects such as FPS, internet connection types, various components, and how they affect game play.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typically engages the students and makes them want to learn more, so they can improve their gameplay.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Most of my esports students have built their own computers.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Half of those students have already, or plan to become, a Tech Ninja.</a:t>
            </a:r>
            <a:endParaRPr sz="1800"/>
          </a:p>
        </p:txBody>
      </p:sp>
      <p:sp>
        <p:nvSpPr>
          <p:cNvPr id="3967" name="Google Shape;3967;p3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1" name="Shape 3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2" name="Google Shape;3842;p14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Following</a:t>
            </a:r>
            <a:endParaRPr/>
          </a:p>
        </p:txBody>
      </p:sp>
      <p:sp>
        <p:nvSpPr>
          <p:cNvPr id="3843" name="Google Shape;3843;p14"/>
          <p:cNvSpPr txBox="1"/>
          <p:nvPr>
            <p:ph idx="2" type="body"/>
          </p:nvPr>
        </p:nvSpPr>
        <p:spPr>
          <a:xfrm>
            <a:off x="4156075" y="1762650"/>
            <a:ext cx="3549300" cy="22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We will address what are esports? 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Why should I add esports? 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How does the esports program affect Tech Ninjas?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How does the Tech Ninja program affect esports? 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How does an esports program affect students? </a:t>
            </a:r>
            <a:endParaRPr b="1" sz="1200"/>
          </a:p>
        </p:txBody>
      </p:sp>
      <p:sp>
        <p:nvSpPr>
          <p:cNvPr id="3844" name="Google Shape;3844;p14"/>
          <p:cNvSpPr txBox="1"/>
          <p:nvPr>
            <p:ph idx="1" type="body"/>
          </p:nvPr>
        </p:nvSpPr>
        <p:spPr>
          <a:xfrm>
            <a:off x="718300" y="1762650"/>
            <a:ext cx="3242400" cy="22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Titillium Web"/>
                <a:ea typeface="Titillium Web"/>
                <a:cs typeface="Titillium Web"/>
                <a:sym typeface="Titillium Web"/>
              </a:rPr>
              <a:t>We will address what is a Tech Ninja Program?</a:t>
            </a:r>
            <a:endParaRPr b="1"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How does a Tech Ninja program help the Tech Department? 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Titillium Web"/>
                <a:ea typeface="Titillium Web"/>
                <a:cs typeface="Titillium Web"/>
                <a:sym typeface="Titillium Web"/>
              </a:rPr>
              <a:t>How does a Tech Ninja program affect students?</a:t>
            </a:r>
            <a:endParaRPr sz="12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45" name="Google Shape;3845;p14"/>
          <p:cNvSpPr txBox="1"/>
          <p:nvPr>
            <p:ph idx="2" type="body"/>
          </p:nvPr>
        </p:nvSpPr>
        <p:spPr>
          <a:xfrm>
            <a:off x="2282675" y="3905925"/>
            <a:ext cx="51969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0B87A1"/>
                </a:solidFill>
                <a:latin typeface="Titillium Web"/>
                <a:ea typeface="Titillium Web"/>
                <a:cs typeface="Titillium Web"/>
                <a:sym typeface="Titillium Web"/>
              </a:rPr>
              <a:t>How can these programs impact our budget? </a:t>
            </a:r>
            <a:endParaRPr sz="1200">
              <a:solidFill>
                <a:srgbClr val="0B87A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B87A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0B87A1"/>
              </a:solidFill>
            </a:endParaRPr>
          </a:p>
        </p:txBody>
      </p:sp>
      <p:sp>
        <p:nvSpPr>
          <p:cNvPr id="3846" name="Google Shape;3846;p1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1" name="Shape 3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2" name="Google Shape;3972;p32"/>
          <p:cNvSpPr txBox="1"/>
          <p:nvPr>
            <p:ph type="title"/>
          </p:nvPr>
        </p:nvSpPr>
        <p:spPr>
          <a:xfrm>
            <a:off x="91525" y="108750"/>
            <a:ext cx="7785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bring up esports??</a:t>
            </a:r>
            <a:endParaRPr/>
          </a:p>
        </p:txBody>
      </p:sp>
      <p:sp>
        <p:nvSpPr>
          <p:cNvPr id="3973" name="Google Shape;3973;p32"/>
          <p:cNvSpPr txBox="1"/>
          <p:nvPr>
            <p:ph idx="1" type="body"/>
          </p:nvPr>
        </p:nvSpPr>
        <p:spPr>
          <a:xfrm>
            <a:off x="249150" y="1033800"/>
            <a:ext cx="7515900" cy="36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Esports is more than just the athletes!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 make esports work you have coaches, shout casters, analysts, marketers, accountants, managers, and many other positions associated with esports outside of just players.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Blizzard currently has positions for broadcasters, audio/sound, IT, engineers, analysts, HR, marketing, and many many others that don’t even include game design or being a player.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Many other companies such as Riot Games have similar job availabilities. </a:t>
            </a:r>
            <a:endParaRPr sz="1800"/>
          </a:p>
        </p:txBody>
      </p:sp>
      <p:sp>
        <p:nvSpPr>
          <p:cNvPr id="3974" name="Google Shape;3974;p32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8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9" name="Google Shape;3979;p33"/>
          <p:cNvSpPr txBox="1"/>
          <p:nvPr>
            <p:ph type="title"/>
          </p:nvPr>
        </p:nvSpPr>
        <p:spPr>
          <a:xfrm>
            <a:off x="91525" y="108750"/>
            <a:ext cx="7785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Curriculum</a:t>
            </a:r>
            <a:endParaRPr/>
          </a:p>
        </p:txBody>
      </p:sp>
      <p:sp>
        <p:nvSpPr>
          <p:cNvPr id="3980" name="Google Shape;3980;p33"/>
          <p:cNvSpPr txBox="1"/>
          <p:nvPr>
            <p:ph idx="1" type="body"/>
          </p:nvPr>
        </p:nvSpPr>
        <p:spPr>
          <a:xfrm>
            <a:off x="249150" y="1033800"/>
            <a:ext cx="7515900" cy="35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Orange County in California has recently created state supported curriculum surrounding esports.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Many Schools believe that instead of trying to eliminate the problem they would embrace and lean into the problem using it to their advantage.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Orange County is one of those and created curriculum in areas such as English, Business, and even Math that directly relate to esports. </a:t>
            </a:r>
            <a:endParaRPr sz="1800"/>
          </a:p>
        </p:txBody>
      </p:sp>
      <p:sp>
        <p:nvSpPr>
          <p:cNvPr id="3981" name="Google Shape;3981;p33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5" name="Shape 3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6" name="Google Shape;3986;p34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87" name="Google Shape;39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631" y="152400"/>
            <a:ext cx="567035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35"/>
          <p:cNvSpPr txBox="1"/>
          <p:nvPr>
            <p:ph type="title"/>
          </p:nvPr>
        </p:nvSpPr>
        <p:spPr>
          <a:xfrm>
            <a:off x="91525" y="108750"/>
            <a:ext cx="7785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Curriculum</a:t>
            </a:r>
            <a:endParaRPr/>
          </a:p>
        </p:txBody>
      </p:sp>
      <p:sp>
        <p:nvSpPr>
          <p:cNvPr id="3993" name="Google Shape;3993;p35"/>
          <p:cNvSpPr txBox="1"/>
          <p:nvPr>
            <p:ph idx="1" type="body"/>
          </p:nvPr>
        </p:nvSpPr>
        <p:spPr>
          <a:xfrm>
            <a:off x="249150" y="1033800"/>
            <a:ext cx="7515900" cy="35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Utilizing esports can better engage students and give them a desire to learn school subjects, along with skills that relate to their interests.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The North American Scholastic Esports Federation, NASEF, has also begun building curriculum for esports.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English 9-12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https://www.esportsfed.org/resources/curriculum/</a:t>
            </a:r>
            <a:endParaRPr sz="1800"/>
          </a:p>
        </p:txBody>
      </p:sp>
      <p:sp>
        <p:nvSpPr>
          <p:cNvPr id="3994" name="Google Shape;3994;p35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98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Google Shape;3999;p36"/>
          <p:cNvSpPr txBox="1"/>
          <p:nvPr>
            <p:ph type="title"/>
          </p:nvPr>
        </p:nvSpPr>
        <p:spPr>
          <a:xfrm>
            <a:off x="91525" y="108750"/>
            <a:ext cx="77850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to get an esports team? </a:t>
            </a:r>
            <a:endParaRPr/>
          </a:p>
        </p:txBody>
      </p:sp>
      <p:sp>
        <p:nvSpPr>
          <p:cNvPr id="4000" name="Google Shape;4000;p36"/>
          <p:cNvSpPr txBox="1"/>
          <p:nvPr>
            <p:ph idx="1" type="body"/>
          </p:nvPr>
        </p:nvSpPr>
        <p:spPr>
          <a:xfrm>
            <a:off x="249150" y="1033800"/>
            <a:ext cx="7515900" cy="35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Wisconsin High School Esports Association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www.wihsea.org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Contact Mike Dahle President of WIHSEA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dahlemj24@gmail.com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001" name="Google Shape;4001;p36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5" name="Shape 4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6" name="Google Shape;4006;p37"/>
          <p:cNvSpPr txBox="1"/>
          <p:nvPr>
            <p:ph idx="4294967295" type="ctrTitle"/>
          </p:nvPr>
        </p:nvSpPr>
        <p:spPr>
          <a:xfrm>
            <a:off x="328950" y="505925"/>
            <a:ext cx="7535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80BFB7"/>
                </a:solidFill>
              </a:rPr>
              <a:t>Thank You For Attending!</a:t>
            </a:r>
            <a:endParaRPr sz="6000">
              <a:solidFill>
                <a:srgbClr val="80BFB7"/>
              </a:solidFill>
            </a:endParaRPr>
          </a:p>
        </p:txBody>
      </p:sp>
      <p:sp>
        <p:nvSpPr>
          <p:cNvPr id="4007" name="Google Shape;4007;p37"/>
          <p:cNvSpPr txBox="1"/>
          <p:nvPr>
            <p:ph idx="4294967295" type="subTitle"/>
          </p:nvPr>
        </p:nvSpPr>
        <p:spPr>
          <a:xfrm>
            <a:off x="2330525" y="1775275"/>
            <a:ext cx="3151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D3EBD5"/>
                </a:solidFill>
                <a:highlight>
                  <a:srgbClr val="01597F"/>
                </a:highlight>
              </a:rPr>
              <a:t>Any questions?</a:t>
            </a:r>
            <a:endParaRPr sz="3600">
              <a:solidFill>
                <a:srgbClr val="D3EBD5"/>
              </a:solidFill>
              <a:highlight>
                <a:srgbClr val="01597F"/>
              </a:highlight>
            </a:endParaRPr>
          </a:p>
        </p:txBody>
      </p:sp>
      <p:sp>
        <p:nvSpPr>
          <p:cNvPr id="4008" name="Google Shape;4008;p37"/>
          <p:cNvSpPr txBox="1"/>
          <p:nvPr>
            <p:ph idx="4294967295" type="body"/>
          </p:nvPr>
        </p:nvSpPr>
        <p:spPr>
          <a:xfrm>
            <a:off x="685800" y="2769202"/>
            <a:ext cx="4863900" cy="16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D3EBD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3EBD5"/>
                </a:solidFill>
              </a:rPr>
              <a:t>Bryan Erskine</a:t>
            </a:r>
            <a:endParaRPr>
              <a:solidFill>
                <a:srgbClr val="D3EBD5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3EBD5"/>
                </a:solidFill>
              </a:rPr>
              <a:t>brerskine@clintonwis.com</a:t>
            </a:r>
            <a:endParaRPr>
              <a:solidFill>
                <a:srgbClr val="D3EBD5"/>
              </a:solidFill>
            </a:endParaRPr>
          </a:p>
        </p:txBody>
      </p:sp>
      <p:sp>
        <p:nvSpPr>
          <p:cNvPr id="4009" name="Google Shape;4009;p37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0" name="Shape 3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1" name="Google Shape;3851;p15"/>
          <p:cNvSpPr txBox="1"/>
          <p:nvPr>
            <p:ph type="ctrTitle"/>
          </p:nvPr>
        </p:nvSpPr>
        <p:spPr>
          <a:xfrm>
            <a:off x="586125" y="199375"/>
            <a:ext cx="5268900" cy="20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 Tech Ninja Program? </a:t>
            </a:r>
            <a:endParaRPr/>
          </a:p>
        </p:txBody>
      </p:sp>
      <p:sp>
        <p:nvSpPr>
          <p:cNvPr id="3852" name="Google Shape;3852;p15"/>
          <p:cNvSpPr txBox="1"/>
          <p:nvPr>
            <p:ph idx="1" type="subTitle"/>
          </p:nvPr>
        </p:nvSpPr>
        <p:spPr>
          <a:xfrm>
            <a:off x="655875" y="2338315"/>
            <a:ext cx="5268900" cy="25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Tech Ninja is a student who actively participates in an IT program such as being a student teacher, intern, etc.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6" name="Shape 3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7" name="Google Shape;3857;p16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58" name="Google Shape;385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31" y="212200"/>
            <a:ext cx="6451603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2" name="Shape 3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3" name="Google Shape;3863;p17"/>
          <p:cNvSpPr txBox="1"/>
          <p:nvPr>
            <p:ph type="ctrTitle"/>
          </p:nvPr>
        </p:nvSpPr>
        <p:spPr>
          <a:xfrm>
            <a:off x="99675" y="213375"/>
            <a:ext cx="6927900" cy="85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Experience with the Program</a:t>
            </a:r>
            <a:r>
              <a:rPr lang="en"/>
              <a:t> </a:t>
            </a:r>
            <a:endParaRPr/>
          </a:p>
        </p:txBody>
      </p:sp>
      <p:sp>
        <p:nvSpPr>
          <p:cNvPr id="3864" name="Google Shape;3864;p17"/>
          <p:cNvSpPr txBox="1"/>
          <p:nvPr>
            <p:ph idx="1" type="subTitle"/>
          </p:nvPr>
        </p:nvSpPr>
        <p:spPr>
          <a:xfrm>
            <a:off x="279100" y="1066575"/>
            <a:ext cx="6210000" cy="38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6 years of </a:t>
            </a:r>
            <a:r>
              <a:rPr lang="en" sz="1800">
                <a:solidFill>
                  <a:srgbClr val="000000"/>
                </a:solidFill>
              </a:rPr>
              <a:t>experience</a:t>
            </a:r>
            <a:r>
              <a:rPr lang="en" sz="1800">
                <a:solidFill>
                  <a:srgbClr val="000000"/>
                </a:solidFill>
              </a:rPr>
              <a:t> working with a Tech Ninja program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Each year it has evolved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Through doing this program I’ve had: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6 Students place 1st-3rd place in State at Skills USA in IT.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1 Student placed 15th at Nationals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1 Student </a:t>
            </a:r>
            <a:r>
              <a:rPr lang="en" sz="1800">
                <a:solidFill>
                  <a:srgbClr val="000000"/>
                </a:solidFill>
              </a:rPr>
              <a:t>received</a:t>
            </a:r>
            <a:r>
              <a:rPr lang="en" sz="1800">
                <a:solidFill>
                  <a:srgbClr val="000000"/>
                </a:solidFill>
              </a:rPr>
              <a:t> an internship and later a job with Robert W. Baird &amp; Co.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8 Students received scholarships with MSOE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1 Student received a $40,000 sign on bonus with the US Navy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Almost all of these students went on to finish a 2 to 4 year degree in IT.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8" name="Shape 3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9" name="Google Shape;3869;p18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the Students do? </a:t>
            </a:r>
            <a:endParaRPr/>
          </a:p>
        </p:txBody>
      </p:sp>
      <p:sp>
        <p:nvSpPr>
          <p:cNvPr id="3870" name="Google Shape;3870;p18"/>
          <p:cNvSpPr txBox="1"/>
          <p:nvPr>
            <p:ph idx="1" type="body"/>
          </p:nvPr>
        </p:nvSpPr>
        <p:spPr>
          <a:xfrm>
            <a:off x="718300" y="1596775"/>
            <a:ext cx="6761100" cy="31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Students do a variety of tasks based on their skill levels. As each student is unique, and on a different level, all student will accomplish basic tasks, while others will go on to accomplish more advanced tasks.</a:t>
            </a:r>
            <a:endParaRPr/>
          </a:p>
        </p:txBody>
      </p:sp>
      <p:sp>
        <p:nvSpPr>
          <p:cNvPr id="3871" name="Google Shape;3871;p18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5" name="Shape 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Google Shape;3876;p19"/>
          <p:cNvSpPr txBox="1"/>
          <p:nvPr>
            <p:ph idx="1" type="body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All Students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Do research based assignments: </a:t>
            </a:r>
            <a:endParaRPr b="1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i="1" lang="en"/>
              <a:t>Claude Shannon</a:t>
            </a:r>
            <a:endParaRPr b="1" i="1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i="1" lang="en"/>
              <a:t>Grace Hopper</a:t>
            </a:r>
            <a:endParaRPr b="1" i="1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b="1" i="1" lang="en"/>
              <a:t>Kevin Mitnick</a:t>
            </a:r>
            <a:endParaRPr b="1" i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Provide Customer support to fellow students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Fix Chromebooks</a:t>
            </a:r>
            <a:endParaRPr b="1"/>
          </a:p>
        </p:txBody>
      </p:sp>
      <p:sp>
        <p:nvSpPr>
          <p:cNvPr id="3877" name="Google Shape;3877;p19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Assignments</a:t>
            </a:r>
            <a:endParaRPr/>
          </a:p>
        </p:txBody>
      </p:sp>
      <p:sp>
        <p:nvSpPr>
          <p:cNvPr id="3878" name="Google Shape;3878;p19"/>
          <p:cNvSpPr txBox="1"/>
          <p:nvPr>
            <p:ph idx="2" type="body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Students will begin to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Customer support to teachers and staff. 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will go with a tech to the classroom until the tech feels they are able to try a few on their own. </a:t>
            </a:r>
            <a:endParaRPr/>
          </a:p>
        </p:txBody>
      </p:sp>
      <p:sp>
        <p:nvSpPr>
          <p:cNvPr id="3879" name="Google Shape;3879;p19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3" name="Shape 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p20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Issues Students may try to resolve</a:t>
            </a:r>
            <a:endParaRPr/>
          </a:p>
        </p:txBody>
      </p:sp>
      <p:sp>
        <p:nvSpPr>
          <p:cNvPr id="3885" name="Google Shape;3885;p20"/>
          <p:cNvSpPr txBox="1"/>
          <p:nvPr>
            <p:ph idx="1" type="body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Beginners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Sound issues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Chromebook</a:t>
            </a:r>
            <a:r>
              <a:rPr b="1" lang="en"/>
              <a:t> Issues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Chromebook Part Replacement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Some Google Issues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886" name="Google Shape;3886;p20"/>
          <p:cNvSpPr txBox="1"/>
          <p:nvPr>
            <p:ph idx="2" type="body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Intermediate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Google Issues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Software Issues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Software Research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Part Replacement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	Desktop/Laptop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Power Issues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Display Issues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3887" name="Google Shape;3887;p20"/>
          <p:cNvSpPr txBox="1"/>
          <p:nvPr>
            <p:ph idx="3" type="body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Advanced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Software Installation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Re-imaging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Scripting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8" name="Google Shape;3888;p20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2" name="Shape 3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" name="Google Shape;3893;p21"/>
          <p:cNvSpPr txBox="1"/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Project</a:t>
            </a:r>
            <a:endParaRPr/>
          </a:p>
        </p:txBody>
      </p:sp>
      <p:sp>
        <p:nvSpPr>
          <p:cNvPr id="3894" name="Google Shape;3894;p21"/>
          <p:cNvSpPr txBox="1"/>
          <p:nvPr>
            <p:ph idx="1" type="body"/>
          </p:nvPr>
        </p:nvSpPr>
        <p:spPr>
          <a:xfrm>
            <a:off x="388750" y="1755475"/>
            <a:ext cx="7257000" cy="30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In the Final Project Students configure their own Server with DNS, DHCP, and AD. 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Server is not connected to the Internet or School Network. 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It uses a 5 port switch to connect to a desktop PC the students need to use to join to their domain. 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Students must create 3 OUs, 5 users, 2 Distribution Groups, 1 Security Group, create 1-5 DHCP Scopes at minimum for the project then defend their rationale as to the structures of their Naming Schemes and Scopes. </a:t>
            </a:r>
            <a:endParaRPr b="1"/>
          </a:p>
        </p:txBody>
      </p:sp>
      <p:sp>
        <p:nvSpPr>
          <p:cNvPr id="3895" name="Google Shape;3895;p21"/>
          <p:cNvSpPr txBox="1"/>
          <p:nvPr>
            <p:ph idx="12" type="sldNum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